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3" r:id="rId16"/>
    <p:sldId id="274" r:id="rId17"/>
    <p:sldId id="270" r:id="rId18"/>
    <p:sldId id="275" r:id="rId19"/>
    <p:sldId id="276" r:id="rId20"/>
    <p:sldId id="277" r:id="rId21"/>
    <p:sldId id="278" r:id="rId22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4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9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8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8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8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4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2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0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7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6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7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9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3CEF-769A-4390-A626-DF925D16F21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8121-A824-4C39-B016-1F72EAA9F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8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k7uslJ5IcL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beda.fedcdo.ru/wp-content/themes/pobeda/video/prikazano_vigit.mp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4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/>
          </p:cNvPr>
          <p:cNvSpPr/>
          <p:nvPr/>
        </p:nvSpPr>
        <p:spPr>
          <a:xfrm>
            <a:off x="66583" y="79899"/>
            <a:ext cx="2157273" cy="359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7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2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2" name="Прямоугольник 1">
            <a:hlinkClick r:id="rId3"/>
          </p:cNvPr>
          <p:cNvSpPr/>
          <p:nvPr/>
        </p:nvSpPr>
        <p:spPr>
          <a:xfrm>
            <a:off x="3855308" y="2813222"/>
            <a:ext cx="1861751" cy="337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Левитан - О полном снятии блокады - Левитан - О полном снятии блокад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25" y="2500183"/>
            <a:ext cx="235980" cy="2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Минута молчания - Метроном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81" y="2893673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0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6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2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9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golos Levita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9" y="2839283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6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svishenna voyn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41" y="293850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7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7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3" name="Минута молчания - Метроном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81" y="2893673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Минута молчания - Метроном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81" y="2893673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Минута молчания - Метроном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81" y="2591392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Минута молчания - Метроном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36" y="2342010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0</Words>
  <Application>Microsoft Office PowerPoint</Application>
  <PresentationFormat>Произвольный</PresentationFormat>
  <Paragraphs>0</Paragraphs>
  <Slides>21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8</cp:revision>
  <dcterms:created xsi:type="dcterms:W3CDTF">2021-04-29T19:49:37Z</dcterms:created>
  <dcterms:modified xsi:type="dcterms:W3CDTF">2022-05-04T12:37:44Z</dcterms:modified>
</cp:coreProperties>
</file>